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2" r:id="rId11"/>
    <p:sldId id="263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593BB-B936-48E1-9E10-8CC8DD79F77F}" type="datetimeFigureOut">
              <a:rPr lang="ru-RU" smtClean="0"/>
              <a:pPr/>
              <a:t>29.06.2015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50B11-AE3D-4667-984B-7C6F99F65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0B11-AE3D-4667-984B-7C6F99F6537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50B11-AE3D-4667-984B-7C6F99F65375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E3BF-D5C5-455B-9B4C-4769C962BB8C}" type="datetimeFigureOut">
              <a:rPr lang="ru-RU" smtClean="0"/>
              <a:pPr/>
              <a:t>29.06.2015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C1A2-2355-4C30-BA4A-61226CDFE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E3BF-D5C5-455B-9B4C-4769C962BB8C}" type="datetimeFigureOut">
              <a:rPr lang="ru-RU" smtClean="0"/>
              <a:pPr/>
              <a:t>29.06.2015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C1A2-2355-4C30-BA4A-61226CDFE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E3BF-D5C5-455B-9B4C-4769C962BB8C}" type="datetimeFigureOut">
              <a:rPr lang="ru-RU" smtClean="0"/>
              <a:pPr/>
              <a:t>29.06.2015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C1A2-2355-4C30-BA4A-61226CDFE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E3BF-D5C5-455B-9B4C-4769C962BB8C}" type="datetimeFigureOut">
              <a:rPr lang="ru-RU" smtClean="0"/>
              <a:pPr/>
              <a:t>29.06.2015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C1A2-2355-4C30-BA4A-61226CDFE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E3BF-D5C5-455B-9B4C-4769C962BB8C}" type="datetimeFigureOut">
              <a:rPr lang="ru-RU" smtClean="0"/>
              <a:pPr/>
              <a:t>29.06.2015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C1A2-2355-4C30-BA4A-61226CDFE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E3BF-D5C5-455B-9B4C-4769C962BB8C}" type="datetimeFigureOut">
              <a:rPr lang="ru-RU" smtClean="0"/>
              <a:pPr/>
              <a:t>29.06.2015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C1A2-2355-4C30-BA4A-61226CDFE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E3BF-D5C5-455B-9B4C-4769C962BB8C}" type="datetimeFigureOut">
              <a:rPr lang="ru-RU" smtClean="0"/>
              <a:pPr/>
              <a:t>29.06.2015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C1A2-2355-4C30-BA4A-61226CDFE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E3BF-D5C5-455B-9B4C-4769C962BB8C}" type="datetimeFigureOut">
              <a:rPr lang="ru-RU" smtClean="0"/>
              <a:pPr/>
              <a:t>29.06.2015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C1A2-2355-4C30-BA4A-61226CDFE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E3BF-D5C5-455B-9B4C-4769C962BB8C}" type="datetimeFigureOut">
              <a:rPr lang="ru-RU" smtClean="0"/>
              <a:pPr/>
              <a:t>29.06.2015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C1A2-2355-4C30-BA4A-61226CDFE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E3BF-D5C5-455B-9B4C-4769C962BB8C}" type="datetimeFigureOut">
              <a:rPr lang="ru-RU" smtClean="0"/>
              <a:pPr/>
              <a:t>29.06.2015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2C1A2-2355-4C30-BA4A-61226CDFEB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E3BF-D5C5-455B-9B4C-4769C962BB8C}" type="datetimeFigureOut">
              <a:rPr lang="ru-RU" smtClean="0"/>
              <a:pPr/>
              <a:t>29.06.2015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92C1A2-2355-4C30-BA4A-61226CDFEB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F7E3BF-D5C5-455B-9B4C-4769C962BB8C}" type="datetimeFigureOut">
              <a:rPr lang="ru-RU" smtClean="0"/>
              <a:pPr/>
              <a:t>29.06.2015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92C1A2-2355-4C30-BA4A-61226CDFEB5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572560" cy="1584327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Администрация рабочего поселка Коченево </a:t>
            </a:r>
            <a:r>
              <a:rPr lang="ru-RU" sz="3200" dirty="0" err="1" smtClean="0"/>
              <a:t>Коченевского</a:t>
            </a:r>
            <a:r>
              <a:rPr lang="ru-RU" sz="3200" dirty="0" smtClean="0"/>
              <a:t> района Новосибирской области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214554"/>
            <a:ext cx="8429684" cy="407196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ОТЧЕТ </a:t>
            </a:r>
          </a:p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по строительству жилых домов под расселение из ветхого аварийного жилья в рабочем поселке Коченево </a:t>
            </a:r>
          </a:p>
          <a:p>
            <a:pPr algn="ctr">
              <a:lnSpc>
                <a:spcPct val="110000"/>
              </a:lnSpc>
            </a:pPr>
            <a:r>
              <a:rPr lang="ru-RU" sz="4000" b="1" dirty="0" smtClean="0">
                <a:solidFill>
                  <a:schemeClr val="tx1"/>
                </a:solidFill>
              </a:rPr>
              <a:t>в 2014-2015 г.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НОВЫЕ ФОТО\дома для переселения из ветхого жилья 12.05.2015\IMG_49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4281518" cy="3840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Администратор\Desktop\НОВЫЕ ФОТО\дома для переселения из ветхого жилья 12.05.2015\IMG_49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4143404" cy="3835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НОВЫЕ ФОТО\дома для переселения из ветхого жилья 12.05.2015\IMG_496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4352956" cy="3983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Администратор\Desktop\НОВЫЕ ФОТО\дома для переселения из ветхого жилья 12.05.2015\IMG_49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00174"/>
            <a:ext cx="4352956" cy="3983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НОВЫЕ ФОТО\дома для переселения из ветхого жилья 12.05.2015\IMG_20150529_1728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4143404" cy="4791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Администратор\Desktop\НОВЫЕ ФОТО\дома для переселения из ветхого жилья 12.05.2015\IMG_20150529_1729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4071966" cy="4786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НОВЫЕ ФОТО\дома для переселения из ветхого жилья 12.05.2015\IMG_20150529_1733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4214842" cy="4997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Администратор\Desktop\НОВЫЕ ФОТО\дома для переселения из ветхого жилья 12.05.2015\IMG_20150605_1645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357298"/>
            <a:ext cx="4000528" cy="4997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НОВЫЕ ФОТО\дома для переселения из ветхого жилья 12.05.2015\IMG_20150605_1646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4071966" cy="4997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Администратор\Desktop\НОВЫЕ ФОТО\дома для переселения из ветхого жилья 12.05.2015\IMG_20150605_1647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357298"/>
            <a:ext cx="4000528" cy="4997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НОВЫЕ ФОТО\дома для переселения из ветхого жилья 12.05.2015\IMG_20150605_1647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4214842" cy="5068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Администратор\Desktop\НОВЫЕ ФОТО\дома для переселения из ветхого жилья 12.05.2015\IMG_20150605_1649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85860"/>
            <a:ext cx="4000528" cy="5068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НОВЫЕ ФОТО\дома для переселения из ветхого жилья 12.05.2015\фото\IMG_51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4000528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Администратор\Desktop\НОВЫЕ ФОТО\дома для переселения из ветхого жилья 12.05.2015\фото\IMG_51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4038600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Администратор\Desktop\НОВЫЕ ФОТО\дома для переселения из ветхого жилья 12.05.2015\фото\IMG_5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4000528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Администратор\Desktop\НОВЫЕ ФОТО\дома для переселения из ветхого жилья 12.05.2015\фото\IMG_51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857628"/>
            <a:ext cx="4000528" cy="2786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НОВЫЕ ФОТО\дома для переселения из ветхого жилья 12.05.2015\фото\IMG_5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6"/>
            <a:ext cx="3929090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C:\Users\Администратор\Desktop\НОВЫЕ ФОТО\дома для переселения из ветхого жилья 12.05.2015\фото\IMG_5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71546"/>
            <a:ext cx="3714776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Администратор\Desktop\НОВЫЕ ФОТО\дома для переселения из ветхого жилья 12.05.2015\фото\IMG_51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9" y="3714752"/>
            <a:ext cx="3929090" cy="2581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Администратор\Desktop\НОВЫЕ ФОТО\дома для переселения из ветхого жилья 12.05.2015\фото\IMG_51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714752"/>
            <a:ext cx="3714776" cy="2571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НОВЫЕ ФОТО\дома для переселения из ветхого жилья 12.05.2015\фото\IMG_5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400052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Администратор\Desktop\НОВЫЕ ФОТО\дома для переселения из ветхого жилья 12.05.2015\фото\IMG_5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8"/>
            <a:ext cx="4038600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Администратор\Desktop\НОВЫЕ ФОТО\дома для переселения из ветхого жилья 12.05.2015\фото\IMG_51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400052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Администратор\Desktop\НОВЫЕ ФОТО\дома для переселения из ветхого жилья 12.05.2015\фото\IMG_51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86190"/>
            <a:ext cx="400052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НОВЫЕ ФОТО\дома для переселения из ветхого жилья 12.05.2015\фото\IMG_5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4071966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Администратор\Desktop\НОВЫЕ ФОТО\дома для переселения из ветхого жилья 12.05.2015\фото\IMG_5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28670"/>
            <a:ext cx="4071966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Администратор\Desktop\НОВЫЕ ФОТО\дома для переселения из ветхого жилья 12.05.2015\фото\IMG_51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57628"/>
            <a:ext cx="4071966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Администратор\Desktop\НОВЫЕ ФОТО\дома для переселения из ветхого жилья 12.05.2015\фото\IMG_51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57624"/>
            <a:ext cx="4071966" cy="2571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Подготовка и разметка площадок под строительство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026" name="Picture 2" descr="C:\Users\office1\Desktop\2014 благоустройство\строительство домов под расселение ветхого аварийного жилья\площадки под строительство\IMG_33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14488"/>
            <a:ext cx="4038600" cy="376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office1\Desktop\2014 благоустройство\строительство домов под расселение ветхого аварийного жилья\площадки под строительство\IMG_33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14488"/>
            <a:ext cx="4038600" cy="3769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НОВЫЕ ФОТО\дома для переселения из ветхого жилья 12.05.2015\фото\IMG_5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4038600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Администратор\Desktop\НОВЫЕ ФОТО\дома для переселения из ветхого жилья 12.05.2015\фото\IMG_5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4038600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Администратор\Desktop\НОВЫЕ ФОТО\дома для переселения из ветхого жилья 12.05.2015\фото\IMG_51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857628"/>
            <a:ext cx="403860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Администратор\Desktop\НОВЫЕ ФОТО\дома для переселения из ветхого жилья 12.05.2015\фото\IMG_514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57628"/>
            <a:ext cx="4038600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НОВЫЕ ФОТО\дома для переселения из ветхого жилья 12.05.2015\фото\IMG_5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407196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Администратор\Desktop\НОВЫЕ ФОТО\дома для переселения из ветхого жилья 12.05.2015\фото\IMG_5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8"/>
            <a:ext cx="400052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Администратор\Desktop\НОВЫЕ ФОТО\дома для переселения из ветхого жилья 12.05.2015\фото\IMG_51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407196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C:\Users\Администратор\Desktop\НОВЫЕ ФОТО\дома для переселения из ветхого жилья 12.05.2015\фото\IMG_51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786190"/>
            <a:ext cx="4000528" cy="2714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НОВЫЕ ФОТО\дома для переселения из ветхого жилья 12.05.2015\фото\IMG_5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4071966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Администратор\Desktop\НОВЫЕ ФОТО\дома для переселения из ветхого жилья 12.05.2015\фото\IMG_5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8"/>
            <a:ext cx="4071966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C:\Users\Администратор\Desktop\НОВЫЕ ФОТО\дома для переселения из ветхого жилья 12.05.2015\фото\IMG_51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407196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C:\Users\Администратор\Desktop\НОВЫЕ ФОТО\дома для переселения из ветхого жилья 12.05.2015\фото\IMG_51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857628"/>
            <a:ext cx="407196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НОВЫЕ ФОТО\дома для переселения из ветхого жилья 12.05.2015\фото\IMG_5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4000528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Администратор\Desktop\НОВЫЕ ФОТО\дома для переселения из ветхого жилья 12.05.2015\фото\IMG_5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4071966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C:\Users\Администратор\Desktop\НОВЫЕ ФОТО\дома для переселения из ветхого жилья 12.05.2015\фото\IMG_51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4"/>
            <a:ext cx="4000528" cy="2643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7" name="Picture 5" descr="C:\Users\Администратор\Desktop\НОВЫЕ ФОТО\дома для переселения из ветхого жилья 12.05.2015\фото\IMG_51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857628"/>
            <a:ext cx="4071966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НОВЫЕ ФОТО\дома для переселения из ветхого жилья 12.05.2015\фото\IMG_51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928670"/>
            <a:ext cx="407196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Администратор\Desktop\НОВЫЕ ФОТО\дома для переселения из ветхого жилья 12.05.2015\фото\IMG_51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928670"/>
            <a:ext cx="407196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0" name="Picture 4" descr="C:\Users\Администратор\Desktop\НОВЫЕ ФОТО\дома для переселения из ветхого жилья 12.05.2015\фото\IMG_51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857628"/>
            <a:ext cx="4071966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1" name="Picture 5" descr="C:\Users\Администратор\Desktop\НОВЫЕ ФОТО\дома для переселения из ветхого жилья 12.05.2015\фото\IMG_51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857628"/>
            <a:ext cx="407196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НОВЫЕ ФОТО\дома для переселения из ветхого жилья 12.05.2015\фото\IMG_51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4071966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Администратор\Desktop\НОВЫЕ ФОТО\дома для переселения из ветхого жилья 12.05.2015\фото\IMG_5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8"/>
            <a:ext cx="4038600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C:\Users\Администратор\Desktop\НОВЫЕ ФОТО\дома для переселения из ветхого жилья 12.05.2015\фото\IMG_51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4071966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5" name="Picture 5" descr="C:\Users\Администратор\Desktop\НОВЫЕ ФОТО\дома для переселения из ветхого жилья 12.05.2015\фото\IMG_51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857628"/>
            <a:ext cx="4000528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НОВЫЕ ФОТО\дома для переселения из ветхого жилья 12.05.2015\фото\IMG_5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4000528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Администратор\Desktop\НОВЫЕ ФОТО\дома для переселения из ветхого жилья 12.05.2015\фото\IMG_5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4000528" cy="269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C:\Users\Администратор\Desktop\НОВЫЕ ФОТО\дома для переселения из ветхого жилья 12.05.2015\фото\IMG_51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929066"/>
            <a:ext cx="400052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 descr="C:\Users\Администратор\Desktop\НОВЫЕ ФОТО\дома для переселения из ветхого жилья 12.05.2015\фото\IMG_51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929066"/>
            <a:ext cx="400052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Администратор\Desktop\НОВЫЕ ФОТО\дома для переселения из ветхого жилья 12.05.2015\фото\IMG_51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28802"/>
            <a:ext cx="4281518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C:\Users\Администратор\Desktop\НОВЫЕ ФОТО\дома для переселения из ветхого жилья 12.05.2015\фото\IMG_517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28802"/>
            <a:ext cx="4210080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1033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Выемка грунта для монтажа фундамента</a:t>
            </a:r>
            <a:endParaRPr lang="ru-RU" sz="2400" dirty="0"/>
          </a:p>
        </p:txBody>
      </p:sp>
      <p:pic>
        <p:nvPicPr>
          <p:cNvPr id="1026" name="Picture 2" descr="C:\Users\office1\Desktop\2014 благоустройство\строительство домов под расселение ветхого аварийного жилья\котлован\IMG_33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4210080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office1\Desktop\2014 благоустройство\строительство домов под расселение ветхого аварийного жилья\котлован\Ми36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85926"/>
            <a:ext cx="4038600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ffice1\Desktop\2014 благоустройство\строительство домов под расселение ветхого аварийного жилья\котлован\IMG_336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28736"/>
            <a:ext cx="4038600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office1\Desktop\2014 благоустройство\строительство домов под расселение ветхого аварийного жилья\котлован\IMG_336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28736"/>
            <a:ext cx="4038600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Укладка фундамента и строительство </a:t>
            </a:r>
            <a:endParaRPr lang="ru-RU" sz="2400" dirty="0"/>
          </a:p>
        </p:txBody>
      </p:sp>
      <p:pic>
        <p:nvPicPr>
          <p:cNvPr id="3074" name="Picture 2" descr="C:\Users\office1\Desktop\2014 благоустройство\строительство домов под расселение ветхого аварийного жилья\IMG_36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3050"/>
            <a:ext cx="4038600" cy="3840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office1\Desktop\2014 благоустройство\строительство домов под расселение ветхого аварийного жилья\IMG_363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643050"/>
            <a:ext cx="4110038" cy="3840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ffice1\Desktop\2014 благоустройство\строительство домов под расселение ветхого аварийного жилья\IMG_363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4210080" cy="4126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office1\Desktop\2014 благоустройство\строительство домов под расселение ветхого аварийного жилья\IMG_36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57298"/>
            <a:ext cx="4281518" cy="4126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НОВЫЕ ФОТО\дома для переселения из ветхого жилья 12.05.2015\IMG_20150522_1819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0"/>
            <a:ext cx="4352956" cy="4009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Администратор\Desktop\НОВЫЕ ФОТО\дома для переселения из ветхого жилья 12.05.2015\IMG_20150522_1820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43050"/>
            <a:ext cx="4352956" cy="4009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НОВЫЕ ФОТО\дома для переселения из ветхого жилья 12.05.2015\IMG_20150522_1821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71612"/>
            <a:ext cx="4352956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Администратор\Desktop\НОВЫЕ ФОТО\дома для переселения из ветхого жилья 12.05.2015\IMG_20150522_182223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71612"/>
            <a:ext cx="4352956" cy="4429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НОВЫЕ ФОТО\дома для переселения из ветхого жилья 12.05.2015\IMG_20150522_18234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714488"/>
            <a:ext cx="4352956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Администратор\Desktop\НОВЫЕ ФОТО\дома для переселения из ветхого жилья 12.05.2015\IMG_20150522_18270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14488"/>
            <a:ext cx="4352956" cy="4143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1062</TotalTime>
  <Words>44</Words>
  <Application>Microsoft Office PowerPoint</Application>
  <PresentationFormat>Экран (4:3)</PresentationFormat>
  <Paragraphs>9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Администрация рабочего поселка Коченево Коченевского района Новосибирской области</vt:lpstr>
      <vt:lpstr>Подготовка и разметка площадок под строительство </vt:lpstr>
      <vt:lpstr>Выемка грунта для монтажа фундамента</vt:lpstr>
      <vt:lpstr>Слайд 4</vt:lpstr>
      <vt:lpstr>Укладка фундамента и строительство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рабочего поселка Коченево Коченевского района Новосибирской области</dc:title>
  <dc:creator>office1</dc:creator>
  <cp:lastModifiedBy>Пользователь Windows</cp:lastModifiedBy>
  <cp:revision>110</cp:revision>
  <dcterms:created xsi:type="dcterms:W3CDTF">2014-07-31T07:16:29Z</dcterms:created>
  <dcterms:modified xsi:type="dcterms:W3CDTF">2015-06-29T09:01:59Z</dcterms:modified>
</cp:coreProperties>
</file>